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3" r:id="rId4"/>
    <p:sldId id="276" r:id="rId5"/>
    <p:sldId id="280" r:id="rId6"/>
    <p:sldId id="257" r:id="rId7"/>
    <p:sldId id="278" r:id="rId8"/>
    <p:sldId id="281" r:id="rId9"/>
    <p:sldId id="283" r:id="rId10"/>
    <p:sldId id="28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849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33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51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516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506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67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44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46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018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786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47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152BC-A409-401F-A2E4-4A452E471DBD}" type="datetimeFigureOut">
              <a:rPr lang="en-US" smtClean="0"/>
              <a:t>8/28/2019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6BB22-DB9F-411B-9091-A9AE7ABD8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10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oudkarafka.com/" TargetMode="External"/><Relationship Id="rId2" Type="http://schemas.openxmlformats.org/officeDocument/2006/relationships/hyperlink" Target="https://www.alphavantage.c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alphavantage.co/query?function=GLOBAL_QUOTE&amp;symbol=MSFT&amp;apikey=demo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cloudkarafka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ma18/bd230_Final_Project/blob/master/producerBigData230.p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ma18/bd230_Final_Project/blob/master/bokehConsumer.py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Stock Market </a:t>
            </a:r>
            <a:r>
              <a:rPr lang="en-US" dirty="0"/>
              <a:t>API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Analysis </a:t>
            </a:r>
            <a:br>
              <a:rPr lang="en-US" dirty="0" smtClean="0"/>
            </a:br>
            <a:r>
              <a:rPr lang="en-US" dirty="0" smtClean="0"/>
              <a:t>Using Kafka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Alex </a:t>
            </a:r>
            <a:r>
              <a:rPr lang="en-US" dirty="0"/>
              <a:t>Gheoca</a:t>
            </a:r>
          </a:p>
          <a:p>
            <a:r>
              <a:rPr lang="en-US" dirty="0" smtClean="0"/>
              <a:t>08/28/19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109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16"/>
    </mc:Choice>
    <mc:Fallback xmlns="">
      <p:transition spd="slow" advTm="7616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9241BD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618791"/>
          </a:xfrm>
        </p:spPr>
      </p:pic>
    </p:spTree>
    <p:extLst>
      <p:ext uri="{BB962C8B-B14F-4D97-AF65-F5344CB8AC3E}">
        <p14:creationId xmlns:p14="http://schemas.microsoft.com/office/powerpoint/2010/main" val="1832378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/>
              <a:t>The data set you plan to study</a:t>
            </a:r>
            <a:endParaRPr lang="en-US" sz="2400" dirty="0"/>
          </a:p>
          <a:p>
            <a:pPr lvl="1"/>
            <a:r>
              <a:rPr lang="en-US" sz="2000" dirty="0"/>
              <a:t>Alpha </a:t>
            </a:r>
            <a:r>
              <a:rPr lang="en-US" sz="2000" dirty="0" smtClean="0"/>
              <a:t>Vantage API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www.alphavantage.co</a:t>
            </a:r>
            <a:endParaRPr lang="en-US" dirty="0" smtClean="0"/>
          </a:p>
          <a:p>
            <a:pPr lvl="1"/>
            <a:r>
              <a:rPr lang="en-US" dirty="0" smtClean="0"/>
              <a:t>Real Time Data</a:t>
            </a:r>
            <a:endParaRPr lang="en-US" dirty="0"/>
          </a:p>
          <a:p>
            <a:pPr lvl="0"/>
            <a:r>
              <a:rPr lang="en-US" dirty="0" smtClean="0"/>
              <a:t>Which </a:t>
            </a:r>
            <a:r>
              <a:rPr lang="en-US" dirty="0"/>
              <a:t>parts of the Big Data technologies you anticipate using to study it</a:t>
            </a:r>
            <a:endParaRPr lang="en-US" sz="2400" dirty="0"/>
          </a:p>
          <a:p>
            <a:pPr lvl="1"/>
            <a:r>
              <a:rPr lang="en-US" dirty="0"/>
              <a:t>Kafka through </a:t>
            </a:r>
            <a:r>
              <a:rPr lang="en-US" dirty="0">
                <a:hlinkClick r:id="rId3"/>
              </a:rPr>
              <a:t>https://www.cloudkarafka.com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sz="2000" dirty="0" smtClean="0"/>
          </a:p>
          <a:p>
            <a:pPr lvl="1"/>
            <a:r>
              <a:rPr lang="en-US" dirty="0" smtClean="0"/>
              <a:t>Python</a:t>
            </a:r>
            <a:endParaRPr lang="en-US" sz="2000" dirty="0" smtClean="0"/>
          </a:p>
          <a:p>
            <a:pPr lvl="1"/>
            <a:r>
              <a:rPr lang="en-US" dirty="0" smtClean="0"/>
              <a:t>Kafka Producer/Consumer</a:t>
            </a:r>
            <a:endParaRPr lang="en-US" sz="2000" dirty="0"/>
          </a:p>
          <a:p>
            <a:pPr lvl="0"/>
            <a:r>
              <a:rPr lang="en-US" dirty="0"/>
              <a:t>Questions and areas of exploration you plan to undertake</a:t>
            </a:r>
            <a:endParaRPr lang="en-US" sz="2400" dirty="0"/>
          </a:p>
          <a:p>
            <a:pPr lvl="1"/>
            <a:r>
              <a:rPr lang="en-US" dirty="0" smtClean="0"/>
              <a:t>Create dashboard with basic analysis on </a:t>
            </a:r>
            <a:r>
              <a:rPr lang="en-US" dirty="0"/>
              <a:t>exchange data.</a:t>
            </a: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84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232"/>
    </mc:Choice>
    <mc:Fallback xmlns="">
      <p:transition spd="slow" advTm="65232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2469159" y="2312357"/>
            <a:ext cx="3410602" cy="35081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Messaging Layer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503360" y="2310724"/>
            <a:ext cx="1697855" cy="35081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Analysis Layer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1030" name="Picture 6" descr="Image result for kafk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3" y="2554411"/>
            <a:ext cx="2904476" cy="2904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6806" y="3603151"/>
            <a:ext cx="1242387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Python Kafka Producer</a:t>
            </a:r>
          </a:p>
        </p:txBody>
      </p:sp>
      <p:cxnSp>
        <p:nvCxnSpPr>
          <p:cNvPr id="7" name="Straight Arrow Connector 6"/>
          <p:cNvCxnSpPr>
            <a:stCxn id="4" idx="3"/>
            <a:endCxn id="38" idx="1"/>
          </p:cNvCxnSpPr>
          <p:nvPr/>
        </p:nvCxnSpPr>
        <p:spPr>
          <a:xfrm>
            <a:off x="1929193" y="4064816"/>
            <a:ext cx="539966" cy="1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38" idx="3"/>
            <a:endCxn id="30" idx="1"/>
          </p:cNvCxnSpPr>
          <p:nvPr/>
        </p:nvCxnSpPr>
        <p:spPr>
          <a:xfrm flipV="1">
            <a:off x="5879761" y="4064817"/>
            <a:ext cx="623599" cy="1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201215" y="4053224"/>
            <a:ext cx="53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67939" y="1642288"/>
            <a:ext cx="136125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Alpha Vantage </a:t>
            </a:r>
            <a:r>
              <a:rPr lang="en-US" dirty="0" err="1"/>
              <a:t>api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1015770" y="2310724"/>
            <a:ext cx="1" cy="1200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20107" y="2644685"/>
            <a:ext cx="960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request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1427403" y="2345859"/>
            <a:ext cx="15418" cy="1200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481361" y="2416087"/>
            <a:ext cx="895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Info </a:t>
            </a:r>
            <a:r>
              <a:rPr lang="en-US" dirty="0"/>
              <a:t>JSON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26871" y="3565342"/>
            <a:ext cx="1242387" cy="92333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Python Kafka </a:t>
            </a:r>
            <a:r>
              <a:rPr lang="en-US" dirty="0" smtClean="0"/>
              <a:t>Consumer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8741182" y="2252556"/>
            <a:ext cx="2252713" cy="35081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 smtClean="0"/>
              <a:t>Consumer </a:t>
            </a:r>
            <a:r>
              <a:rPr lang="en-US" dirty="0"/>
              <a:t>Layer</a:t>
            </a:r>
          </a:p>
        </p:txBody>
      </p:sp>
      <p:pic>
        <p:nvPicPr>
          <p:cNvPr id="1026" name="Picture 2" descr="https://www.connectioncafe.com/wp-content/uploads/2017/02/USER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62" t="51647" r="5111" b="10682"/>
          <a:stretch/>
        </p:blipFill>
        <p:spPr bwMode="auto">
          <a:xfrm>
            <a:off x="8885591" y="2554411"/>
            <a:ext cx="1963893" cy="1286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9246343" y="4014345"/>
            <a:ext cx="1242387" cy="120032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Dashboard </a:t>
            </a:r>
            <a:br>
              <a:rPr lang="en-US" dirty="0" smtClean="0"/>
            </a:br>
            <a:r>
              <a:rPr lang="en-US" dirty="0" smtClean="0"/>
              <a:t>Running on Local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59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 Vantage API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="" xmlns:a16="http://schemas.microsoft.com/office/drawing/2014/main" id="{15C57B4E-9700-464E-8C84-67C6C00ED1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02426" y="1690688"/>
            <a:ext cx="11381874" cy="9305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400" b="1" dirty="0" smtClean="0"/>
              <a:t>Example URL</a:t>
            </a:r>
            <a:r>
              <a:rPr lang="en-US" sz="1400" b="1" dirty="0"/>
              <a:t>:</a:t>
            </a:r>
            <a:r>
              <a:rPr lang="en-US" sz="1400" dirty="0"/>
              <a:t> </a:t>
            </a:r>
            <a:r>
              <a:rPr lang="en-US" sz="1400" dirty="0">
                <a:hlinkClick r:id="rId2"/>
              </a:rPr>
              <a:t>https://www.alphavantage.co/query?function=GLOBAL_QUOTE&amp;symbol=MSFT&amp;apikey=demo</a:t>
            </a:r>
            <a:endParaRPr lang="en-US" sz="1400" dirty="0"/>
          </a:p>
          <a:p>
            <a:r>
              <a:rPr lang="en-US" sz="1400" dirty="0" smtClean="0"/>
              <a:t>Ran into issues with Free version (You only get up </a:t>
            </a:r>
            <a:r>
              <a:rPr lang="en-US" sz="1400" dirty="0"/>
              <a:t>to 5 API requests per minute and 500 requests per </a:t>
            </a:r>
            <a:r>
              <a:rPr lang="en-US" sz="1400" dirty="0" smtClean="0"/>
              <a:t>day)</a:t>
            </a:r>
          </a:p>
          <a:p>
            <a:r>
              <a:rPr lang="en-US" sz="1400" dirty="0" smtClean="0"/>
              <a:t>Returns </a:t>
            </a:r>
            <a:r>
              <a:rPr lang="en-US" sz="1400" dirty="0"/>
              <a:t>a JSON </a:t>
            </a:r>
            <a:r>
              <a:rPr lang="en-US" sz="1400" dirty="0" smtClean="0"/>
              <a:t>object</a:t>
            </a:r>
            <a:endParaRPr lang="en-US" sz="1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24" y="3034601"/>
            <a:ext cx="4181475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579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97"/>
    </mc:Choice>
    <mc:Fallback xmlns="">
      <p:transition spd="slow" advTm="29397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https://www.cloudkarafka.com/</a:t>
            </a:r>
            <a:r>
              <a:rPr lang="en-US" dirty="0"/>
              <a:t>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2809"/>
          <a:stretch/>
        </p:blipFill>
        <p:spPr>
          <a:xfrm>
            <a:off x="991689" y="1560946"/>
            <a:ext cx="10520853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89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</a:t>
            </a:r>
            <a:r>
              <a:rPr lang="en-US" dirty="0"/>
              <a:t>Kafka Producer: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https://github.com/gma18/bd230_Final_Project/blob/master/producerBigData230.py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12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97"/>
    </mc:Choice>
    <mc:Fallback xmlns="">
      <p:transition spd="slow" advTm="2939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Kafka Producer Output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818" y="1571624"/>
            <a:ext cx="9144000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7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97"/>
    </mc:Choice>
    <mc:Fallback xmlns="">
      <p:transition spd="slow" advTm="29397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</a:t>
            </a:r>
            <a:r>
              <a:rPr lang="en-US" dirty="0"/>
              <a:t>Kafka </a:t>
            </a:r>
            <a:r>
              <a:rPr lang="en-US" dirty="0" smtClean="0"/>
              <a:t>Consumer: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https://github.com/gma18/bd230_Final_Project/blob/master/bokehConsumer.py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66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97"/>
    </mc:Choice>
    <mc:Fallback xmlns="">
      <p:transition spd="slow" advTm="29397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Dashboard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7120"/>
          <a:stretch/>
        </p:blipFill>
        <p:spPr>
          <a:xfrm>
            <a:off x="215882" y="1690688"/>
            <a:ext cx="12081098" cy="477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82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2954</TotalTime>
  <Words>113</Words>
  <Application>Microsoft Office PowerPoint</Application>
  <PresentationFormat>Widescreen</PresentationFormat>
  <Paragraphs>35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Stock Market API  Data Analysis  Using Kafka</vt:lpstr>
      <vt:lpstr>Introduction</vt:lpstr>
      <vt:lpstr>Architecture</vt:lpstr>
      <vt:lpstr>Alpha Vantage API</vt:lpstr>
      <vt:lpstr>https://www.cloudkarafka.com/ </vt:lpstr>
      <vt:lpstr>Python Kafka Producer:</vt:lpstr>
      <vt:lpstr>Python Kafka Producer Output</vt:lpstr>
      <vt:lpstr>Python Kafka Consumer:</vt:lpstr>
      <vt:lpstr>Dashboard</vt:lpstr>
      <vt:lpstr>PowerPoint Presentation</vt:lpstr>
    </vt:vector>
  </TitlesOfParts>
  <Company>The Boeing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Yelp Review Sentiment Analysis</dc:title>
  <dc:creator>Gheoca, Alex</dc:creator>
  <cp:lastModifiedBy>am g</cp:lastModifiedBy>
  <cp:revision>38</cp:revision>
  <dcterms:created xsi:type="dcterms:W3CDTF">2019-03-12T18:18:13Z</dcterms:created>
  <dcterms:modified xsi:type="dcterms:W3CDTF">2019-08-28T14:24:02Z</dcterms:modified>
</cp:coreProperties>
</file>